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335" r:id="rId2"/>
    <p:sldId id="341" r:id="rId3"/>
    <p:sldId id="313" r:id="rId4"/>
    <p:sldId id="339" r:id="rId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宋体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宋体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宋体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宋体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宋体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宋体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宋体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宋体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28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43"/>
    <p:restoredTop sz="80748"/>
  </p:normalViewPr>
  <p:slideViewPr>
    <p:cSldViewPr snapToGrid="0" showGuides="1">
      <p:cViewPr varScale="1">
        <p:scale>
          <a:sx n="102" d="100"/>
          <a:sy n="102" d="100"/>
        </p:scale>
        <p:origin x="2128" y="176"/>
      </p:cViewPr>
      <p:guideLst>
        <p:guide orient="horz" pos="2162"/>
        <p:guide pos="28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2A48B96-639E-45A3-A0BA-2464DFDB1FA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A6837353-30EB-4A48-80EB-173D804AEF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21118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15708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25282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948090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1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7" descr="C:\Users\Administrator\Desktop\新建文件夹 (2)\~XX)IB6ENRK@DBH2QI7LR[E.jpg~XX)IB6ENRK@DBH2QI7LR[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" y="-39370"/>
            <a:ext cx="12182475" cy="6851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 flipV="1">
            <a:off x="-15875" y="6786563"/>
            <a:ext cx="12192000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" name="菱形 2"/>
          <p:cNvSpPr/>
          <p:nvPr/>
        </p:nvSpPr>
        <p:spPr>
          <a:xfrm>
            <a:off x="2870200" y="1981200"/>
            <a:ext cx="2157413" cy="2157413"/>
          </a:xfrm>
          <a:prstGeom prst="diamond">
            <a:avLst/>
          </a:prstGeom>
          <a:noFill/>
          <a:ln w="44450">
            <a:solidFill>
              <a:srgbClr val="354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" name="菱形 3"/>
          <p:cNvSpPr/>
          <p:nvPr/>
        </p:nvSpPr>
        <p:spPr>
          <a:xfrm>
            <a:off x="2371725" y="1981200"/>
            <a:ext cx="2159000" cy="2157413"/>
          </a:xfrm>
          <a:prstGeom prst="diamond">
            <a:avLst/>
          </a:prstGeom>
          <a:solidFill>
            <a:srgbClr val="354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5" name="矩形 84"/>
          <p:cNvSpPr/>
          <p:nvPr/>
        </p:nvSpPr>
        <p:spPr>
          <a:xfrm>
            <a:off x="5126038" y="2438400"/>
            <a:ext cx="4964113" cy="987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/>
            <a:r>
              <a:rPr lang="en-US" altLang="zh-CN" sz="4000" b="1" strike="noStrike" noProof="1">
                <a:solidFill>
                  <a:schemeClr val="tx1">
                    <a:lumMod val="65000"/>
                    <a:lumOff val="35000"/>
                  </a:schemeClr>
                </a:solidFill>
                <a:latin typeface="华文中宋" charset="-122"/>
                <a:ea typeface="华文中宋" charset="-122"/>
              </a:rPr>
              <a:t>Miami</a:t>
            </a:r>
            <a:r>
              <a:rPr lang="zh-CN" altLang="en-US" sz="4000" b="1" strike="noStrike" noProof="1">
                <a:solidFill>
                  <a:schemeClr val="tx1">
                    <a:lumMod val="65000"/>
                    <a:lumOff val="35000"/>
                  </a:schemeClr>
                </a:solidFill>
                <a:latin typeface="华文中宋" charset="-122"/>
                <a:ea typeface="华文中宋" charset="-122"/>
              </a:rPr>
              <a:t> </a:t>
            </a:r>
            <a:r>
              <a:rPr lang="en-US" altLang="zh-CN" sz="4000" b="1" strike="noStrike" noProof="1">
                <a:solidFill>
                  <a:schemeClr val="tx1">
                    <a:lumMod val="65000"/>
                    <a:lumOff val="35000"/>
                  </a:schemeClr>
                </a:solidFill>
                <a:latin typeface="华文中宋" charset="-122"/>
                <a:ea typeface="华文中宋" charset="-122"/>
              </a:rPr>
              <a:t>-&gt; Keywest</a:t>
            </a:r>
          </a:p>
        </p:txBody>
      </p:sp>
      <p:pic>
        <p:nvPicPr>
          <p:cNvPr id="7" name="Picture 6" descr="A picture containing text, outdoor, person&#10;&#10;Description automatically generated">
            <a:extLst>
              <a:ext uri="{FF2B5EF4-FFF2-40B4-BE49-F238E27FC236}">
                <a16:creationId xmlns:a16="http://schemas.microsoft.com/office/drawing/2014/main" id="{7B35C243-231E-924D-AED0-86EC5F959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1" y="3850005"/>
            <a:ext cx="38481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3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ky, outdoor, beach, nature&#10;&#10;Description automatically generated">
            <a:extLst>
              <a:ext uri="{FF2B5EF4-FFF2-40B4-BE49-F238E27FC236}">
                <a16:creationId xmlns:a16="http://schemas.microsoft.com/office/drawing/2014/main" id="{8D1156ED-30BE-6A48-96AF-CF493748B0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90" r="-1" b="26165"/>
          <a:stretch/>
        </p:blipFill>
        <p:spPr>
          <a:xfrm>
            <a:off x="5162052" y="3272588"/>
            <a:ext cx="6105382" cy="3585411"/>
          </a:xfrm>
          <a:prstGeom prst="rect">
            <a:avLst/>
          </a:prstGeom>
        </p:spPr>
      </p:pic>
      <p:pic>
        <p:nvPicPr>
          <p:cNvPr id="8" name="Picture 7" descr="A police car parked on a beach&#10;&#10;Description automatically generated with medium confidence">
            <a:extLst>
              <a:ext uri="{FF2B5EF4-FFF2-40B4-BE49-F238E27FC236}">
                <a16:creationId xmlns:a16="http://schemas.microsoft.com/office/drawing/2014/main" id="{E6ABE900-105F-8C46-96C3-507A3E118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7" r="1" b="8339"/>
          <a:stretch/>
        </p:blipFill>
        <p:spPr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B3DA-AEF0-428A-A317-C42827E6C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302" y="0"/>
            <a:ext cx="3809132" cy="31169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6AD8B-0227-4FF6-AEB4-C66C5A53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FACEB2-7564-4FB9-B739-C2CE339BA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rgbClr val="384C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 flipV="1">
            <a:off x="-15875" y="6786563"/>
            <a:ext cx="12192000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16" name="Picture 15" descr="A group of people walking on a sidewalk next to palm trees&#10;&#10;Description automatically generated with medium confidence">
            <a:extLst>
              <a:ext uri="{FF2B5EF4-FFF2-40B4-BE49-F238E27FC236}">
                <a16:creationId xmlns:a16="http://schemas.microsoft.com/office/drawing/2014/main" id="{3FC6A439-335E-DB4E-AA46-0C085D6F48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58"/>
          <a:stretch/>
        </p:blipFill>
        <p:spPr>
          <a:xfrm>
            <a:off x="234129" y="3771900"/>
            <a:ext cx="4702481" cy="3009900"/>
          </a:xfrm>
          <a:prstGeom prst="rect">
            <a:avLst/>
          </a:prstGeom>
        </p:spPr>
      </p:pic>
      <p:pic>
        <p:nvPicPr>
          <p:cNvPr id="19" name="Picture 18" descr="A person and a child walking on a beach&#10;&#10;Description automatically generated with low confidence">
            <a:extLst>
              <a:ext uri="{FF2B5EF4-FFF2-40B4-BE49-F238E27FC236}">
                <a16:creationId xmlns:a16="http://schemas.microsoft.com/office/drawing/2014/main" id="{51E68BC8-188A-1D43-8823-19FF780DCB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5"/>
          <a:stretch/>
        </p:blipFill>
        <p:spPr>
          <a:xfrm>
            <a:off x="7458302" y="12425"/>
            <a:ext cx="3104923" cy="30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0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BF494AE6-A88C-448B-B1B7-80259E6F4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7" name="Picture 16" descr="Map&#10;&#10;Description automatically generated">
            <a:extLst>
              <a:ext uri="{FF2B5EF4-FFF2-40B4-BE49-F238E27FC236}">
                <a16:creationId xmlns:a16="http://schemas.microsoft.com/office/drawing/2014/main" id="{1E570888-F1D0-EF4C-ACFE-B1B3EC4D95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7" b="3942"/>
          <a:stretch/>
        </p:blipFill>
        <p:spPr>
          <a:xfrm>
            <a:off x="8098225" y="316970"/>
            <a:ext cx="4043250" cy="5979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84726D-DCA8-F64B-AC71-0643763FE1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" r="2" b="3417"/>
          <a:stretch/>
        </p:blipFill>
        <p:spPr>
          <a:xfrm rot="5400000">
            <a:off x="2947712" y="1288407"/>
            <a:ext cx="5979074" cy="40362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flipV="1">
            <a:off x="-15875" y="6786563"/>
            <a:ext cx="12192000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BDE64C5D-4AFF-9A40-80B7-BCC11CF23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2336" y="359474"/>
            <a:ext cx="3556000" cy="3183464"/>
          </a:xfrm>
          <a:prstGeom prst="rect">
            <a:avLst/>
          </a:prstGeom>
        </p:spPr>
      </p:pic>
      <p:pic>
        <p:nvPicPr>
          <p:cNvPr id="23" name="Picture 22" descr="A picture containing outdoor&#10;&#10;Description automatically generated">
            <a:extLst>
              <a:ext uri="{FF2B5EF4-FFF2-40B4-BE49-F238E27FC236}">
                <a16:creationId xmlns:a16="http://schemas.microsoft.com/office/drawing/2014/main" id="{FA39938A-2E94-5749-A38E-D64807379C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6" t="980"/>
          <a:stretch/>
        </p:blipFill>
        <p:spPr>
          <a:xfrm rot="5400000">
            <a:off x="607919" y="3494096"/>
            <a:ext cx="2826377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8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7" descr="C:\Users\Administrator\Desktop\新建文件夹 (2)\~XX)IB6ENRK@DBH2QI7LR[E.jpg~XX)IB6ENRK@DBH2QI7LR[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" y="279396"/>
            <a:ext cx="12182475" cy="6851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 flipV="1">
            <a:off x="-15875" y="6786563"/>
            <a:ext cx="12192000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4E627A18-5598-C145-B81A-5CC5BBCF32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8" r="26405"/>
          <a:stretch/>
        </p:blipFill>
        <p:spPr>
          <a:xfrm rot="5400000">
            <a:off x="8692762" y="321193"/>
            <a:ext cx="3201202" cy="2948523"/>
          </a:xfrm>
          <a:prstGeom prst="rect">
            <a:avLst/>
          </a:prstGeom>
        </p:spPr>
      </p:pic>
      <p:pic>
        <p:nvPicPr>
          <p:cNvPr id="8" name="Picture 7" descr="A picture containing food, dish, pan, several&#10;&#10;Description automatically generated">
            <a:extLst>
              <a:ext uri="{FF2B5EF4-FFF2-40B4-BE49-F238E27FC236}">
                <a16:creationId xmlns:a16="http://schemas.microsoft.com/office/drawing/2014/main" id="{099666F2-4B37-F14F-A223-DD2B895245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4631"/>
            <a:ext cx="4229100" cy="3171825"/>
          </a:xfrm>
          <a:prstGeom prst="rect">
            <a:avLst/>
          </a:prstGeom>
        </p:spPr>
      </p:pic>
      <p:pic>
        <p:nvPicPr>
          <p:cNvPr id="10" name="Picture 9" descr="A sail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F6579C09-AB10-7B41-83B4-F14927FDFD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6" b="18096"/>
          <a:stretch/>
        </p:blipFill>
        <p:spPr>
          <a:xfrm>
            <a:off x="4619321" y="279396"/>
            <a:ext cx="3992292" cy="6233319"/>
          </a:xfrm>
          <a:prstGeom prst="rect">
            <a:avLst/>
          </a:prstGeom>
        </p:spPr>
      </p:pic>
      <p:pic>
        <p:nvPicPr>
          <p:cNvPr id="12" name="Picture 11" descr="A picture containing indoor, bed, laying&#10;&#10;Description automatically generated">
            <a:extLst>
              <a:ext uri="{FF2B5EF4-FFF2-40B4-BE49-F238E27FC236}">
                <a16:creationId xmlns:a16="http://schemas.microsoft.com/office/drawing/2014/main" id="{67B7B593-4697-1C47-81A3-942C33E4A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4" t="6622" r="6255"/>
          <a:stretch/>
        </p:blipFill>
        <p:spPr>
          <a:xfrm rot="5400000">
            <a:off x="8547168" y="3732537"/>
            <a:ext cx="3245574" cy="2704390"/>
          </a:xfrm>
          <a:prstGeom prst="rect">
            <a:avLst/>
          </a:prstGeom>
        </p:spPr>
      </p:pic>
      <p:pic>
        <p:nvPicPr>
          <p:cNvPr id="16" name="Picture 15" descr="A picture containing text, outdoor, person&#10;&#10;Description automatically generated">
            <a:extLst>
              <a:ext uri="{FF2B5EF4-FFF2-40B4-BE49-F238E27FC236}">
                <a16:creationId xmlns:a16="http://schemas.microsoft.com/office/drawing/2014/main" id="{161A66A4-8C24-8146-B98F-E5C20B3304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9" y="3604415"/>
            <a:ext cx="3965585" cy="29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28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6722</TotalTime>
  <Words>3</Words>
  <Application>Microsoft Macintosh PowerPoint</Application>
  <PresentationFormat>Widescreen</PresentationFormat>
  <Paragraphs>1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华文中宋</vt:lpstr>
      <vt:lpstr>Arial</vt:lpstr>
      <vt:lpstr>Calibri</vt:lpstr>
      <vt:lpstr>Calibri Light</vt:lpstr>
      <vt:lpstr>Office 主题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li jiarui0122</cp:lastModifiedBy>
  <cp:revision>198</cp:revision>
  <dcterms:created xsi:type="dcterms:W3CDTF">2021-08-29T10:44:14Z</dcterms:created>
  <dcterms:modified xsi:type="dcterms:W3CDTF">2021-09-03T02:58:29Z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